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3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7012F-282E-444D-8732-55E251824C1F}" type="datetimeFigureOut">
              <a:rPr lang="en-US" smtClean="0"/>
              <a:pPr/>
              <a:t>7/31/2011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08B98-D7B5-4815-93A2-103BAB3B5F9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38ED7-FCEB-42D9-988C-70BE2AC74ADA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2AED-313B-454D-BC15-46C0DEEB2023}" type="datetimeFigureOut">
              <a:rPr lang="en-US" smtClean="0"/>
              <a:pPr/>
              <a:t>7/31/2011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E641-A9C0-4540-8F18-7CFFC6D8B4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2AED-313B-454D-BC15-46C0DEEB2023}" type="datetimeFigureOut">
              <a:rPr lang="en-US" smtClean="0"/>
              <a:pPr/>
              <a:t>7/31/2011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E641-A9C0-4540-8F18-7CFFC6D8B4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2AED-313B-454D-BC15-46C0DEEB2023}" type="datetimeFigureOut">
              <a:rPr lang="en-US" smtClean="0"/>
              <a:pPr/>
              <a:t>7/31/2011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E641-A9C0-4540-8F18-7CFFC6D8B4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2AED-313B-454D-BC15-46C0DEEB2023}" type="datetimeFigureOut">
              <a:rPr lang="en-US" smtClean="0"/>
              <a:pPr/>
              <a:t>7/31/2011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E641-A9C0-4540-8F18-7CFFC6D8B4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2AED-313B-454D-BC15-46C0DEEB2023}" type="datetimeFigureOut">
              <a:rPr lang="en-US" smtClean="0"/>
              <a:pPr/>
              <a:t>7/31/2011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E641-A9C0-4540-8F18-7CFFC6D8B4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2AED-313B-454D-BC15-46C0DEEB2023}" type="datetimeFigureOut">
              <a:rPr lang="en-US" smtClean="0"/>
              <a:pPr/>
              <a:t>7/31/2011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E641-A9C0-4540-8F18-7CFFC6D8B4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2AED-313B-454D-BC15-46C0DEEB2023}" type="datetimeFigureOut">
              <a:rPr lang="en-US" smtClean="0"/>
              <a:pPr/>
              <a:t>7/31/2011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E641-A9C0-4540-8F18-7CFFC6D8B4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2AED-313B-454D-BC15-46C0DEEB2023}" type="datetimeFigureOut">
              <a:rPr lang="en-US" smtClean="0"/>
              <a:pPr/>
              <a:t>7/31/2011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A4E641-A9C0-4540-8F18-7CFFC6D8B48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2AED-313B-454D-BC15-46C0DEEB2023}" type="datetimeFigureOut">
              <a:rPr lang="en-US" smtClean="0"/>
              <a:pPr/>
              <a:t>7/31/2011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E641-A9C0-4540-8F18-7CFFC6D8B4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2AED-313B-454D-BC15-46C0DEEB2023}" type="datetimeFigureOut">
              <a:rPr lang="en-US" smtClean="0"/>
              <a:pPr/>
              <a:t>7/31/2011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DA4E641-A9C0-4540-8F18-7CFFC6D8B4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FC52AED-313B-454D-BC15-46C0DEEB2023}" type="datetimeFigureOut">
              <a:rPr lang="en-US" smtClean="0"/>
              <a:pPr/>
              <a:t>7/31/2011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E641-A9C0-4540-8F18-7CFFC6D8B4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FC52AED-313B-454D-BC15-46C0DEEB2023}" type="datetimeFigureOut">
              <a:rPr lang="en-US" smtClean="0"/>
              <a:pPr/>
              <a:t>7/31/2011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A4E641-A9C0-4540-8F18-7CFFC6D8B48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.png"/><Relationship Id="rId1" Type="http://schemas.openxmlformats.org/officeDocument/2006/relationships/audio" Target="file:///C:\Users\Home\Downloads\DBZ%20%20%20Dragon%20Ball%20Z%20-%20Perfect%20Cell%20Theme%20(Techno%20Remix)%20(1).mp3" TargetMode="External"/><Relationship Id="rId6" Type="http://schemas.openxmlformats.org/officeDocument/2006/relationships/image" Target="../media/image19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5" Type="http://schemas.openxmlformats.org/officeDocument/2006/relationships/image" Target="../media/image29.png"/><Relationship Id="rId10" Type="http://schemas.openxmlformats.org/officeDocument/2006/relationships/image" Target="../media/image20.png"/><Relationship Id="rId4" Type="http://schemas.openxmlformats.org/officeDocument/2006/relationships/image" Target="../media/image17.jpe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sylady.deviantart.com/" TargetMode="External"/><Relationship Id="rId2" Type="http://schemas.openxmlformats.org/officeDocument/2006/relationships/hyperlink" Target="http://vaporeon249.deviantart.com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2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5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3.jpeg"/><Relationship Id="rId7" Type="http://schemas.openxmlformats.org/officeDocument/2006/relationships/image" Target="../media/image35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Music\iMesh\funimation\dragon%20ball%20z%20budokai%203%20original%20soundtrack\Dragonball%20Z%20-%20Super%20Buu%20Theme.mp3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31.png"/><Relationship Id="rId5" Type="http://schemas.openxmlformats.org/officeDocument/2006/relationships/image" Target="../media/image21.png"/><Relationship Id="rId10" Type="http://schemas.openxmlformats.org/officeDocument/2006/relationships/image" Target="../media/image28.png"/><Relationship Id="rId4" Type="http://schemas.openxmlformats.org/officeDocument/2006/relationships/image" Target="../media/image36.png"/><Relationship Id="rId9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5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1604" y="1857364"/>
            <a:ext cx="5562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skerville Old Face" pitchFamily="18" charset="0"/>
              </a:rPr>
              <a:t>Chaos Stones </a:t>
            </a:r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skerville Old Face" pitchFamily="18" charset="0"/>
              </a:rPr>
              <a:t>vol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skerville Old Face" pitchFamily="18" charset="0"/>
              </a:rPr>
              <a:t> </a:t>
            </a:r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skerville Old Face" pitchFamily="18" charset="0"/>
              </a:rPr>
              <a:t>II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zgeek.com/forum/gallery/files/1/6/9/9/8/nuclear-explos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85786" y="1214422"/>
            <a:ext cx="264320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8596" y="3643314"/>
            <a:ext cx="2273541" cy="236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3214686"/>
            <a:ext cx="2428892" cy="271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428992" y="357166"/>
            <a:ext cx="3143272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It blew up...that canister beam </a:t>
            </a:r>
            <a:r>
              <a:rPr lang="en-GB" dirty="0" err="1" smtClean="0"/>
              <a:t>destroyeds</a:t>
            </a:r>
            <a:r>
              <a:rPr lang="en-GB" dirty="0" smtClean="0"/>
              <a:t> the city...no...no it </a:t>
            </a:r>
            <a:r>
              <a:rPr lang="en-GB" dirty="0" err="1" smtClean="0"/>
              <a:t>couldnt</a:t>
            </a:r>
            <a:r>
              <a:rPr lang="en-GB" dirty="0" smtClean="0"/>
              <a:t> have been it </a:t>
            </a:r>
            <a:r>
              <a:rPr lang="en-GB" dirty="0" err="1" smtClean="0"/>
              <a:t>couldnt</a:t>
            </a:r>
            <a:r>
              <a:rPr lang="en-GB" dirty="0" smtClean="0"/>
              <a:t>...she destroyed it...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143240" y="3857628"/>
            <a:ext cx="314327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Let it go hunt...</a:t>
            </a:r>
            <a:endParaRPr lang="en-GB" dirty="0"/>
          </a:p>
        </p:txBody>
      </p:sp>
    </p:spTree>
  </p:cSld>
  <p:clrMapOvr>
    <a:masterClrMapping/>
  </p:clrMapOvr>
  <p:transition>
    <p:sndAc>
      <p:stSnd>
        <p:snd r:embed="rId2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geek.com/forum/gallery/files/1/6/9/9/8/nuclear-explos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85786" y="1214422"/>
            <a:ext cx="264320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8596" y="3643314"/>
            <a:ext cx="2273541" cy="236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3214686"/>
            <a:ext cx="2428892" cy="271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428992" y="357166"/>
            <a:ext cx="31432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HOW CAN I LET IT GO!!!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786050" y="3857628"/>
            <a:ext cx="314327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(both) do you want to take </a:t>
            </a:r>
            <a:r>
              <a:rPr lang="en-GB" dirty="0" smtClean="0"/>
              <a:t>her on alone...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geek.com/forum/gallery/files/1/6/9/9/8/nuclear-explos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85786" y="1214422"/>
            <a:ext cx="264320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8596" y="3643314"/>
            <a:ext cx="2273541" cy="236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3214686"/>
            <a:ext cx="2428892" cy="271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357554" y="357166"/>
            <a:ext cx="31432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Yes </a:t>
            </a:r>
            <a:r>
              <a:rPr lang="en-GB" dirty="0" err="1" smtClean="0"/>
              <a:t>i</a:t>
            </a:r>
            <a:r>
              <a:rPr lang="en-GB" dirty="0" smtClean="0"/>
              <a:t> will now go!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000364" y="3786190"/>
            <a:ext cx="314327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k </a:t>
            </a:r>
            <a:r>
              <a:rPr lang="en-GB" dirty="0" err="1" smtClean="0"/>
              <a:t>wll</a:t>
            </a:r>
            <a:r>
              <a:rPr lang="en-GB" dirty="0" smtClean="0"/>
              <a:t> </a:t>
            </a:r>
            <a:r>
              <a:rPr lang="en-GB" dirty="0" err="1" smtClean="0"/>
              <a:t>meetin</a:t>
            </a:r>
            <a:r>
              <a:rPr lang="en-GB" dirty="0" smtClean="0"/>
              <a:t> the jungle </a:t>
            </a:r>
            <a:r>
              <a:rPr lang="en-GB" dirty="0" err="1" smtClean="0"/>
              <a:t>ruins,the</a:t>
            </a:r>
            <a:r>
              <a:rPr lang="en-GB" dirty="0" smtClean="0"/>
              <a:t> radar says </a:t>
            </a:r>
            <a:r>
              <a:rPr lang="en-GB" dirty="0" err="1" smtClean="0"/>
              <a:t>thes</a:t>
            </a:r>
            <a:r>
              <a:rPr lang="en-GB" dirty="0" smtClean="0"/>
              <a:t> a stone their...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geek.com/forum/gallery/files/1/6/9/9/8/nuclear-explos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1472" y="1857364"/>
            <a:ext cx="264320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643174" y="357166"/>
            <a:ext cx="314327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I KNOW YOUR THERE!</a:t>
            </a:r>
          </a:p>
          <a:p>
            <a:r>
              <a:rPr lang="en-GB" dirty="0" smtClean="0"/>
              <a:t>BOTH OF YOU!!</a:t>
            </a:r>
            <a:endParaRPr lang="en-GB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3407553"/>
            <a:ext cx="3286140" cy="345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1500174"/>
            <a:ext cx="2515669" cy="277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643174" y="5143512"/>
            <a:ext cx="3143272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Your </a:t>
            </a:r>
            <a:r>
              <a:rPr lang="en-GB" dirty="0" smtClean="0"/>
              <a:t>sister is </a:t>
            </a:r>
            <a:r>
              <a:rPr lang="en-GB" dirty="0" smtClean="0"/>
              <a:t>in a form where she can not control her self </a:t>
            </a:r>
            <a:r>
              <a:rPr lang="en-GB" dirty="0" smtClean="0"/>
              <a:t>unless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centarus,the</a:t>
            </a:r>
            <a:r>
              <a:rPr lang="en-GB" dirty="0" smtClean="0"/>
              <a:t> </a:t>
            </a:r>
            <a:r>
              <a:rPr lang="en-GB" dirty="0" err="1" smtClean="0"/>
              <a:t>underlord</a:t>
            </a:r>
            <a:r>
              <a:rPr lang="en-GB" dirty="0" smtClean="0"/>
              <a:t> stay with her range to control her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geek.com/forum/gallery/files/1/6/9/9/8/nuclear-explos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1472" y="1857364"/>
            <a:ext cx="264320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2643174" y="357166"/>
            <a:ext cx="314327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I’ll kill you </a:t>
            </a:r>
            <a:r>
              <a:rPr lang="en-GB" dirty="0" err="1" smtClean="0"/>
              <a:t>underlord</a:t>
            </a:r>
            <a:r>
              <a:rPr lang="en-GB" dirty="0" smtClean="0"/>
              <a:t> for making her do this!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3407553"/>
            <a:ext cx="3286140" cy="345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1500174"/>
            <a:ext cx="2515669" cy="277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643174" y="5143512"/>
            <a:ext cx="31432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Why are you glowing....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geek.com/forum/gallery/files/1/6/9/9/8/nuclear-explos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1472" y="1857364"/>
            <a:ext cx="264320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2643174" y="357166"/>
            <a:ext cx="314327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Here have a look...have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disapointed</a:t>
            </a:r>
            <a:r>
              <a:rPr lang="en-GB" dirty="0" smtClean="0"/>
              <a:t>...</a:t>
            </a:r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1500174"/>
            <a:ext cx="2515669" cy="277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643174" y="5143512"/>
            <a:ext cx="314327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I see you have become your super form...like </a:t>
            </a:r>
            <a:r>
              <a:rPr lang="en-GB" dirty="0" err="1" smtClean="0"/>
              <a:t>chao</a:t>
            </a:r>
            <a:r>
              <a:rPr lang="en-GB" dirty="0" smtClean="0"/>
              <a:t> </a:t>
            </a:r>
            <a:r>
              <a:rPr lang="en-GB" dirty="0" err="1" smtClean="0"/>
              <a:t>mewblade</a:t>
            </a:r>
            <a:r>
              <a:rPr lang="en-GB" dirty="0" smtClean="0"/>
              <a:t>...shall we start a battle!!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3407553"/>
            <a:ext cx="3286140" cy="345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85786" y="1857364"/>
            <a:ext cx="2863140" cy="244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geek.com/forum/gallery/files/1/6/9/9/8/nuclear-explos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/>
          <a:srcRect l="17801"/>
          <a:stretch>
            <a:fillRect/>
          </a:stretch>
        </p:blipFill>
        <p:spPr bwMode="auto">
          <a:xfrm>
            <a:off x="785786" y="1285860"/>
            <a:ext cx="2638804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428728" y="3643314"/>
            <a:ext cx="135732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Super Hunt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929422" y="3643314"/>
            <a:ext cx="221457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Chaos </a:t>
            </a:r>
            <a:r>
              <a:rPr lang="en-GB" dirty="0" err="1" smtClean="0"/>
              <a:t>mewblade</a:t>
            </a:r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8331" y="1142984"/>
            <a:ext cx="2515669" cy="277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DBZ   Dragon Ball Z - Perfect Cell Theme (Techno Remix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3857628"/>
            <a:ext cx="236765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6341" y="3857628"/>
            <a:ext cx="236765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857620" y="500063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571868" y="5357826"/>
            <a:ext cx="214314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Super Hunt use canister beam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571868" y="5357826"/>
            <a:ext cx="214314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Chaos </a:t>
            </a:r>
            <a:r>
              <a:rPr lang="en-GB" dirty="0" err="1" smtClean="0"/>
              <a:t>mewblade</a:t>
            </a:r>
            <a:r>
              <a:rPr lang="en-GB" dirty="0" smtClean="0"/>
              <a:t> used Space blast</a:t>
            </a:r>
            <a:endParaRPr lang="en-GB" dirty="0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4429132"/>
            <a:ext cx="2357422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14348" y="1285860"/>
            <a:ext cx="2863140" cy="244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4357694"/>
            <a:ext cx="2357422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571604" y="2214554"/>
            <a:ext cx="6000792" cy="69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3571868" y="5357826"/>
            <a:ext cx="214314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Super hunt used</a:t>
            </a:r>
          </a:p>
          <a:p>
            <a:r>
              <a:rPr lang="en-GB" dirty="0" smtClean="0"/>
              <a:t>Super blade </a:t>
            </a:r>
            <a:endParaRPr lang="en-GB" dirty="0"/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7143768" y="785794"/>
            <a:ext cx="791569" cy="239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2143116"/>
            <a:ext cx="1633547" cy="138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6786546" y="4786322"/>
            <a:ext cx="2357454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H="1">
            <a:off x="2000232" y="2285992"/>
            <a:ext cx="6000792" cy="69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3571868" y="5429264"/>
            <a:ext cx="214314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Chaos </a:t>
            </a:r>
            <a:r>
              <a:rPr lang="en-GB" dirty="0" err="1" smtClean="0"/>
              <a:t>Mewblade</a:t>
            </a:r>
            <a:r>
              <a:rPr lang="en-GB" dirty="0" smtClean="0"/>
              <a:t> used</a:t>
            </a:r>
            <a:endParaRPr lang="en-GB" dirty="0" smtClean="0"/>
          </a:p>
          <a:p>
            <a:r>
              <a:rPr lang="en-GB" dirty="0" smtClean="0"/>
              <a:t>Canister beam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4572008"/>
            <a:ext cx="2857520" cy="44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1214414" y="571480"/>
            <a:ext cx="7231063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3571868" y="5429264"/>
            <a:ext cx="214314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Super hunt used Final blast!</a:t>
            </a:r>
            <a:endParaRPr lang="en-GB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5143512"/>
            <a:ext cx="311729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5072074"/>
            <a:ext cx="311729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Rectangle 31"/>
          <p:cNvSpPr/>
          <p:nvPr/>
        </p:nvSpPr>
        <p:spPr>
          <a:xfrm>
            <a:off x="3929058" y="2428868"/>
            <a:ext cx="2069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K.O!!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ndAc>
      <p:stSnd>
        <p:snd r:embed="rId3" name="suctio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22" grpId="0" animBg="1"/>
      <p:bldP spid="24" grpId="0" animBg="1"/>
      <p:bldP spid="28" grpId="0" animBg="1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1604" y="1857364"/>
            <a:ext cx="5562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skerville Old Face" pitchFamily="18" charset="0"/>
              </a:rPr>
              <a:t>Chaos Stones </a:t>
            </a:r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skerville Old Face" pitchFamily="18" charset="0"/>
              </a:rPr>
              <a:t>vol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skerville Old Face" pitchFamily="18" charset="0"/>
              </a:rPr>
              <a:t> </a:t>
            </a:r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skerville Old Face" pitchFamily="18" charset="0"/>
              </a:rPr>
              <a:t>II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geek.com/forum/gallery/files/1/6/9/9/8/nuclear-explos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6065914" y="0"/>
            <a:ext cx="3078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skerville Old Face" pitchFamily="18" charset="0"/>
              </a:rPr>
              <a:t>Chapter II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4857752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After the battle...</a:t>
            </a:r>
            <a:r>
              <a:rPr lang="en-GB" dirty="0" err="1" smtClean="0"/>
              <a:t>mewblade</a:t>
            </a:r>
            <a:r>
              <a:rPr lang="en-GB" dirty="0" smtClean="0"/>
              <a:t> and hunt were knock out after taking there </a:t>
            </a:r>
            <a:r>
              <a:rPr lang="en-GB" dirty="0" err="1" smtClean="0"/>
              <a:t>damge</a:t>
            </a:r>
            <a:r>
              <a:rPr lang="en-GB" dirty="0" smtClean="0"/>
              <a:t> from final </a:t>
            </a:r>
            <a:r>
              <a:rPr lang="en-GB" dirty="0" err="1" smtClean="0"/>
              <a:t>blast,causing</a:t>
            </a:r>
            <a:r>
              <a:rPr lang="en-GB" dirty="0" smtClean="0"/>
              <a:t> them both to become passive/no energy...</a:t>
            </a:r>
            <a:r>
              <a:rPr lang="en-GB" dirty="0" err="1" smtClean="0"/>
              <a:t>underlord</a:t>
            </a:r>
            <a:r>
              <a:rPr lang="en-GB" dirty="0" smtClean="0"/>
              <a:t> teleported without </a:t>
            </a:r>
            <a:r>
              <a:rPr lang="en-GB" dirty="0" err="1" smtClean="0"/>
              <a:t>mewblade</a:t>
            </a:r>
            <a:r>
              <a:rPr lang="en-GB" dirty="0" smtClean="0"/>
              <a:t>...leaving her to die...</a:t>
            </a:r>
            <a:r>
              <a:rPr lang="en-GB" dirty="0" err="1" smtClean="0"/>
              <a:t>reznor</a:t>
            </a:r>
            <a:r>
              <a:rPr lang="en-GB" dirty="0" smtClean="0"/>
              <a:t> and </a:t>
            </a:r>
            <a:r>
              <a:rPr lang="en-GB" dirty="0" err="1" smtClean="0"/>
              <a:t>demisewan</a:t>
            </a:r>
            <a:r>
              <a:rPr lang="en-GB" dirty="0" smtClean="0"/>
              <a:t> </a:t>
            </a:r>
            <a:r>
              <a:rPr lang="en-GB" dirty="0" err="1" smtClean="0"/>
              <a:t>relized</a:t>
            </a:r>
            <a:r>
              <a:rPr lang="en-GB" dirty="0" smtClean="0"/>
              <a:t> the battle was </a:t>
            </a:r>
            <a:r>
              <a:rPr lang="en-GB" dirty="0" err="1" smtClean="0"/>
              <a:t>over,feeling</a:t>
            </a:r>
            <a:r>
              <a:rPr lang="en-GB" dirty="0" smtClean="0"/>
              <a:t> no chi on </a:t>
            </a:r>
            <a:r>
              <a:rPr lang="en-GB" dirty="0" err="1" smtClean="0"/>
              <a:t>thefelid</a:t>
            </a:r>
            <a:r>
              <a:rPr lang="en-GB" dirty="0" smtClean="0"/>
              <a:t> they flew with help to revive him....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geek.com/forum/gallery/files/1/6/9/9/8/nuclear-explos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924235" flipH="1">
            <a:off x="714336" y="4000516"/>
            <a:ext cx="264320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723721">
            <a:off x="6392903" y="4205339"/>
            <a:ext cx="1952044" cy="230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1500174"/>
            <a:ext cx="2428892" cy="271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429124" y="1714488"/>
            <a:ext cx="2273541" cy="236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357950" y="571480"/>
            <a:ext cx="235745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Lets take </a:t>
            </a:r>
            <a:r>
              <a:rPr lang="en-GB" dirty="0" err="1" smtClean="0"/>
              <a:t>em</a:t>
            </a:r>
            <a:r>
              <a:rPr lang="en-GB" dirty="0" smtClean="0"/>
              <a:t> to the jungle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2714620"/>
            <a:ext cx="2357454" cy="36933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Got it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786454"/>
            <a:ext cx="67678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14348" y="214290"/>
            <a:ext cx="7467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Before you watch the Volume I...</a:t>
            </a:r>
            <a:endParaRPr kumimoji="0" lang="en-GB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mew threes(based of mew twos)were designed by vaporeon249 (exept hunt)</a:t>
            </a:r>
            <a:r>
              <a:rPr kumimoji="0" lang="en-GB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http://vaporeon249.deviantart.com/</a:t>
            </a:r>
            <a:r>
              <a:rPr kumimoji="0" lang="en-GB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his page.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read top to bottom, left to right.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mewthree,with reznor was created by psylady her page </a:t>
            </a:r>
            <a:r>
              <a:rPr kumimoji="0" lang="en-GB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http://psylady.deviantart.com/</a:t>
            </a:r>
            <a:r>
              <a:rPr kumimoji="0" lang="en-GB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not own the music,any of it,its all owned by FUNimantions 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.panoramio.com/photos/original/138472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9"/>
            <a:ext cx="9144064" cy="6858049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2903" y="4205339"/>
            <a:ext cx="1952044" cy="230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4138717"/>
            <a:ext cx="2428892" cy="271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00430" y="1142984"/>
            <a:ext cx="235745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Are you two all right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571868" y="1928802"/>
            <a:ext cx="235745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yea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4214818"/>
            <a:ext cx="67678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34" y="3714752"/>
            <a:ext cx="264320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571868" y="2786058"/>
            <a:ext cx="235745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Look </a:t>
            </a:r>
            <a:r>
              <a:rPr lang="en-GB" dirty="0" err="1" smtClean="0"/>
              <a:t>wat</a:t>
            </a:r>
            <a:r>
              <a:rPr lang="en-GB" dirty="0" smtClean="0"/>
              <a:t> fell out of the sky </a:t>
            </a:r>
            <a:r>
              <a:rPr lang="en-GB" dirty="0" err="1" smtClean="0"/>
              <a:t>wen</a:t>
            </a:r>
            <a:r>
              <a:rPr lang="en-GB" dirty="0" smtClean="0"/>
              <a:t> you two bout fainted..and </a:t>
            </a:r>
            <a:r>
              <a:rPr lang="en-GB" dirty="0" err="1" smtClean="0"/>
              <a:t>wat</a:t>
            </a:r>
            <a:r>
              <a:rPr lang="en-GB" dirty="0" smtClean="0"/>
              <a:t> we found...</a:t>
            </a:r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214346" y="4071942"/>
            <a:ext cx="2273541" cy="236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4429132"/>
            <a:ext cx="857256" cy="82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atic.panoramio.com/photos/original/138472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9"/>
            <a:ext cx="9144064" cy="6858049"/>
          </a:xfrm>
          <a:prstGeom prst="rect">
            <a:avLst/>
          </a:prstGeom>
          <a:noFill/>
        </p:spPr>
      </p:pic>
      <p:pic>
        <p:nvPicPr>
          <p:cNvPr id="3" name="Picture 2" descr="http://static.panoramio.com/photos/original/138472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9"/>
            <a:ext cx="9144064" cy="685804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2903" y="4205339"/>
            <a:ext cx="1952044" cy="230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00430" y="0"/>
            <a:ext cx="235745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err="1" smtClean="0"/>
              <a:t>Hunt:were</a:t>
            </a:r>
            <a:r>
              <a:rPr lang="en-GB" dirty="0" smtClean="0"/>
              <a:t> are the others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428992" y="857232"/>
            <a:ext cx="235745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err="1" smtClean="0"/>
              <a:t>Mew:what</a:t>
            </a:r>
            <a:r>
              <a:rPr lang="en-GB" dirty="0" smtClean="0"/>
              <a:t> others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4214818"/>
            <a:ext cx="67678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34" y="3714752"/>
            <a:ext cx="264320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428860" y="1357298"/>
            <a:ext cx="435771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err="1" smtClean="0"/>
              <a:t>Demise:mew</a:t>
            </a:r>
            <a:r>
              <a:rPr lang="en-GB" dirty="0" smtClean="0"/>
              <a:t>...the others are our new team mates that are </a:t>
            </a:r>
            <a:r>
              <a:rPr lang="en-GB" dirty="0" err="1" smtClean="0"/>
              <a:t>ment</a:t>
            </a:r>
            <a:r>
              <a:rPr lang="en-GB" dirty="0" smtClean="0"/>
              <a:t> to help us stop the chaos world from getting destroyed</a:t>
            </a:r>
            <a:endParaRPr lang="en-GB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214346" y="4071942"/>
            <a:ext cx="2273541" cy="236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4429132"/>
            <a:ext cx="857256" cy="82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4138717"/>
            <a:ext cx="2428892" cy="271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500430" y="2428868"/>
            <a:ext cx="2357454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err="1" smtClean="0"/>
              <a:t>Mew:ok</a:t>
            </a:r>
            <a:r>
              <a:rPr lang="en-GB" dirty="0" smtClean="0"/>
              <a:t>...brother..could you think of what they look like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571868" y="3500438"/>
            <a:ext cx="235745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err="1" smtClean="0"/>
              <a:t>Hunt:gladly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atic.panoramio.com/photos/original/138472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9"/>
            <a:ext cx="9144064" cy="6858049"/>
          </a:xfrm>
          <a:prstGeom prst="rect">
            <a:avLst/>
          </a:prstGeom>
          <a:noFill/>
        </p:spPr>
      </p:pic>
      <p:pic>
        <p:nvPicPr>
          <p:cNvPr id="3" name="Picture 2" descr="http://static.panoramio.com/photos/original/138472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9"/>
            <a:ext cx="9144064" cy="685804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2903" y="4205339"/>
            <a:ext cx="1952044" cy="230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3571868" y="1071546"/>
            <a:ext cx="235745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err="1" smtClean="0"/>
              <a:t>Mew:hold</a:t>
            </a:r>
            <a:r>
              <a:rPr lang="en-GB" dirty="0" smtClean="0"/>
              <a:t> still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4214818"/>
            <a:ext cx="67678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34" y="3714752"/>
            <a:ext cx="264320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4429132"/>
            <a:ext cx="857256" cy="82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4138717"/>
            <a:ext cx="2428892" cy="271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214346" y="4071942"/>
            <a:ext cx="2273541" cy="236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atic.panoramio.com/photos/original/138472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9"/>
            <a:ext cx="9144064" cy="6858049"/>
          </a:xfrm>
          <a:prstGeom prst="rect">
            <a:avLst/>
          </a:prstGeom>
          <a:noFill/>
        </p:spPr>
      </p:pic>
      <p:pic>
        <p:nvPicPr>
          <p:cNvPr id="3" name="Picture 2" descr="http://static.panoramio.com/photos/original/138472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9"/>
            <a:ext cx="9144064" cy="685804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2903" y="4205339"/>
            <a:ext cx="1952044" cy="230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71868" y="1071546"/>
            <a:ext cx="2357454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err="1" smtClean="0"/>
              <a:t>Mew:done</a:t>
            </a:r>
            <a:r>
              <a:rPr lang="en-GB" dirty="0" smtClean="0"/>
              <a:t>...any of you </a:t>
            </a:r>
            <a:r>
              <a:rPr lang="en-GB" dirty="0" err="1" smtClean="0"/>
              <a:t>sence</a:t>
            </a:r>
            <a:r>
              <a:rPr lang="en-GB" dirty="0" smtClean="0"/>
              <a:t> that chi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4357694"/>
            <a:ext cx="67678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34" y="3714752"/>
            <a:ext cx="264320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4429132"/>
            <a:ext cx="857256" cy="82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4138717"/>
            <a:ext cx="2428892" cy="271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214346" y="4071942"/>
            <a:ext cx="2273541" cy="236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571868" y="1928802"/>
            <a:ext cx="235745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err="1" smtClean="0"/>
              <a:t>All:yea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tatic.panoramio.com/photos/original/138472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9"/>
            <a:ext cx="9144064" cy="685804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71868" y="1071546"/>
            <a:ext cx="235745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all</a:t>
            </a:r>
            <a:endParaRPr lang="en-GB" dirty="0"/>
          </a:p>
        </p:txBody>
      </p:sp>
      <p:pic>
        <p:nvPicPr>
          <p:cNvPr id="4" name="Picture 2" descr="http://static.panoramio.com/photos/original/138472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9"/>
            <a:ext cx="9144064" cy="6858049"/>
          </a:xfrm>
          <a:prstGeom prst="rect">
            <a:avLst/>
          </a:prstGeom>
          <a:noFill/>
        </p:spPr>
      </p:pic>
      <p:pic>
        <p:nvPicPr>
          <p:cNvPr id="5" name="Picture 4" descr="http://static.panoramio.com/photos/original/138472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9"/>
            <a:ext cx="9144064" cy="6858049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071670" y="3929066"/>
            <a:ext cx="1952044" cy="230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3429000"/>
            <a:ext cx="67678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7224" y="4000504"/>
            <a:ext cx="264320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3714752"/>
            <a:ext cx="857256" cy="82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85720" y="4357694"/>
            <a:ext cx="2428892" cy="271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571536" y="4491026"/>
            <a:ext cx="2273541" cy="236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357554" y="0"/>
            <a:ext cx="235745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err="1" smtClean="0"/>
              <a:t>All:who</a:t>
            </a:r>
            <a:r>
              <a:rPr lang="en-GB" dirty="0" smtClean="0"/>
              <a:t> are</a:t>
            </a:r>
            <a:endParaRPr lang="en-GB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4000504"/>
            <a:ext cx="2708669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357554" y="642918"/>
            <a:ext cx="2357454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I am </a:t>
            </a:r>
            <a:r>
              <a:rPr lang="en-GB" dirty="0" err="1" smtClean="0"/>
              <a:t>cordem</a:t>
            </a:r>
            <a:r>
              <a:rPr lang="en-GB" dirty="0" smtClean="0"/>
              <a:t> the great...give me those gems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286116" y="1857364"/>
            <a:ext cx="235745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err="1" smtClean="0"/>
              <a:t>Demise:never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214678" y="2428868"/>
            <a:ext cx="2357454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Snot nosed kid...a battles </a:t>
            </a:r>
            <a:r>
              <a:rPr lang="en-GB" dirty="0" err="1" smtClean="0"/>
              <a:t>wat</a:t>
            </a:r>
            <a:r>
              <a:rPr lang="en-GB" dirty="0" smtClean="0"/>
              <a:t> you want a </a:t>
            </a:r>
            <a:r>
              <a:rPr lang="en-GB" dirty="0" err="1" smtClean="0"/>
              <a:t>bttle</a:t>
            </a:r>
            <a:r>
              <a:rPr lang="en-GB" dirty="0" smtClean="0"/>
              <a:t> you shall get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static.panoramio.com/photos/original/138472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4" y="0"/>
            <a:ext cx="9144064" cy="6858049"/>
          </a:xfrm>
          <a:prstGeom prst="rect">
            <a:avLst/>
          </a:prstGeom>
          <a:noFill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72132" y="2000240"/>
            <a:ext cx="27432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5"/>
          <a:srcRect l="17801"/>
          <a:stretch>
            <a:fillRect/>
          </a:stretch>
        </p:blipFill>
        <p:spPr bwMode="auto">
          <a:xfrm>
            <a:off x="214282" y="1571612"/>
            <a:ext cx="2638804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72132" y="2000240"/>
            <a:ext cx="27432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42910" y="1571612"/>
            <a:ext cx="2428892" cy="271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1571612"/>
            <a:ext cx="2708669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8728" y="3643314"/>
            <a:ext cx="135732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err="1" smtClean="0"/>
              <a:t>demisewan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929422" y="3643314"/>
            <a:ext cx="221457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err="1" smtClean="0"/>
              <a:t>Cordem</a:t>
            </a:r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3857628"/>
            <a:ext cx="236765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6341" y="3857628"/>
            <a:ext cx="236765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857620" y="500063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571868" y="5357826"/>
            <a:ext cx="214314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err="1" smtClean="0"/>
              <a:t>Demisewan</a:t>
            </a:r>
            <a:r>
              <a:rPr lang="en-GB" dirty="0" smtClean="0"/>
              <a:t> used night shade</a:t>
            </a:r>
            <a:endParaRPr lang="en-GB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4357694"/>
            <a:ext cx="2357422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6786546" y="4429132"/>
            <a:ext cx="2357454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4929198"/>
            <a:ext cx="311729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3571868" y="5357826"/>
            <a:ext cx="214314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err="1" smtClean="0"/>
              <a:t>Cordem</a:t>
            </a:r>
            <a:r>
              <a:rPr lang="en-GB" dirty="0" smtClean="0"/>
              <a:t> used space blast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3571868" y="5357826"/>
            <a:ext cx="214314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err="1" smtClean="0"/>
              <a:t>Demisewan</a:t>
            </a:r>
            <a:r>
              <a:rPr lang="en-GB" dirty="0" smtClean="0"/>
              <a:t> did nightshade</a:t>
            </a:r>
            <a:endParaRPr lang="en-GB" dirty="0"/>
          </a:p>
        </p:txBody>
      </p:sp>
      <p:pic>
        <p:nvPicPr>
          <p:cNvPr id="29" name="Dragonball Z - Super Buu Them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10" grpId="0" animBg="1"/>
      <p:bldP spid="23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static.panoramio.com/photos/original/138472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9"/>
            <a:ext cx="9144064" cy="685804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868" y="1071546"/>
            <a:ext cx="235745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all</a:t>
            </a:r>
            <a:endParaRPr lang="en-GB" dirty="0"/>
          </a:p>
        </p:txBody>
      </p:sp>
      <p:pic>
        <p:nvPicPr>
          <p:cNvPr id="4" name="Picture 2" descr="http://static.panoramio.com/photos/original/138472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9"/>
            <a:ext cx="9144064" cy="6858049"/>
          </a:xfrm>
          <a:prstGeom prst="rect">
            <a:avLst/>
          </a:prstGeom>
          <a:noFill/>
        </p:spPr>
      </p:pic>
      <p:pic>
        <p:nvPicPr>
          <p:cNvPr id="5" name="Picture 4" descr="http://static.panoramio.com/photos/original/138472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9"/>
            <a:ext cx="9144064" cy="6858049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071670" y="3929066"/>
            <a:ext cx="1952044" cy="230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3429000"/>
            <a:ext cx="67678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7224" y="4000504"/>
            <a:ext cx="264320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3714752"/>
            <a:ext cx="857256" cy="82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85720" y="4357694"/>
            <a:ext cx="2428892" cy="271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571536" y="4491026"/>
            <a:ext cx="2273541" cy="236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357554" y="0"/>
            <a:ext cx="2357454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err="1" smtClean="0"/>
              <a:t>Cordem:you</a:t>
            </a:r>
            <a:r>
              <a:rPr lang="en-GB" dirty="0" smtClean="0"/>
              <a:t> won how</a:t>
            </a:r>
            <a:endParaRPr lang="en-GB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4000504"/>
            <a:ext cx="2708669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357554" y="642918"/>
            <a:ext cx="2357454" cy="17543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err="1" smtClean="0"/>
              <a:t>Demisewan:i</a:t>
            </a:r>
            <a:r>
              <a:rPr lang="en-GB" dirty="0" smtClean="0"/>
              <a:t> could fell your </a:t>
            </a:r>
            <a:r>
              <a:rPr lang="en-GB" dirty="0" err="1" smtClean="0"/>
              <a:t>everymove</a:t>
            </a:r>
            <a:r>
              <a:rPr lang="en-GB" dirty="0" smtClean="0"/>
              <a:t>..</a:t>
            </a:r>
            <a:r>
              <a:rPr lang="en-GB" dirty="0" err="1" smtClean="0"/>
              <a:t>i’m</a:t>
            </a:r>
            <a:r>
              <a:rPr lang="en-GB" dirty="0" smtClean="0"/>
              <a:t> </a:t>
            </a:r>
            <a:r>
              <a:rPr lang="en-GB" dirty="0" err="1" smtClean="0"/>
              <a:t>phycic</a:t>
            </a:r>
            <a:r>
              <a:rPr lang="en-GB" dirty="0" smtClean="0"/>
              <a:t>..</a:t>
            </a:r>
            <a:r>
              <a:rPr lang="en-GB" dirty="0" err="1" smtClean="0"/>
              <a:t>i</a:t>
            </a:r>
            <a:r>
              <a:rPr lang="en-GB" dirty="0" smtClean="0"/>
              <a:t> can hear your weaknesses </a:t>
            </a:r>
            <a:r>
              <a:rPr lang="en-GB" dirty="0" err="1" smtClean="0"/>
              <a:t>stregnths</a:t>
            </a:r>
            <a:r>
              <a:rPr lang="en-GB" dirty="0" smtClean="0"/>
              <a:t> everything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428992" y="2786058"/>
            <a:ext cx="235745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You can have this...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428992" y="3500438"/>
            <a:ext cx="2357454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I thought he worked with </a:t>
            </a:r>
            <a:r>
              <a:rPr lang="en-GB" dirty="0" err="1" smtClean="0"/>
              <a:t>underlord</a:t>
            </a:r>
            <a:r>
              <a:rPr lang="en-GB" dirty="0" smtClean="0"/>
              <a:t>...why did he give it</a:t>
            </a:r>
            <a:endParaRPr lang="en-GB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714620"/>
            <a:ext cx="64294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500042"/>
            <a:ext cx="5500726" cy="2062103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Thanks for watching Chaos stones </a:t>
            </a:r>
            <a:r>
              <a:rPr lang="en-GB" sz="3200" dirty="0" err="1" smtClean="0"/>
              <a:t>vol</a:t>
            </a:r>
            <a:r>
              <a:rPr lang="en-GB" sz="3200" dirty="0" smtClean="0"/>
              <a:t> 1,every  volume is two </a:t>
            </a:r>
            <a:r>
              <a:rPr lang="en-GB" sz="3200" dirty="0" smtClean="0"/>
              <a:t>episodes...and thank you for the </a:t>
            </a:r>
            <a:r>
              <a:rPr lang="en-GB" sz="3200" smtClean="0"/>
              <a:t>support V.L.K.</a:t>
            </a:r>
            <a:endParaRPr lang="en-GB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1604" y="1857364"/>
            <a:ext cx="55627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skerville Old Face" pitchFamily="18" charset="0"/>
              </a:rPr>
              <a:t> on the last volume</a:t>
            </a:r>
          </a:p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skerville Old Face" pitchFamily="18" charset="0"/>
              </a:rPr>
              <a:t>Chaos Stones </a:t>
            </a:r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skerville Old Face" pitchFamily="18" charset="0"/>
              </a:rPr>
              <a:t>vol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skerville Old Face" pitchFamily="18" charset="0"/>
              </a:rPr>
              <a:t> </a:t>
            </a:r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skerville Old Face" pitchFamily="18" charset="0"/>
              </a:rPr>
              <a:t>I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s.media.blizzard.com/sc2/media/artwork/loading-hyperionlab-f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80939" flipH="1">
            <a:off x="2701056" y="1328138"/>
            <a:ext cx="2007635" cy="224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26132" flipH="1">
            <a:off x="6642948" y="2808069"/>
            <a:ext cx="2000264" cy="312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57818" y="714356"/>
            <a:ext cx="3429024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Ah...Mewblade you are finally complete...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After brainwashing you, </a:t>
            </a:r>
            <a:r>
              <a:rPr lang="en-GB" dirty="0" err="1" smtClean="0">
                <a:solidFill>
                  <a:schemeClr val="bg1"/>
                </a:solidFill>
              </a:rPr>
              <a:t>i</a:t>
            </a:r>
            <a:r>
              <a:rPr lang="en-GB" dirty="0" smtClean="0">
                <a:solidFill>
                  <a:schemeClr val="bg1"/>
                </a:solidFill>
              </a:rPr>
              <a:t> can now control all that </a:t>
            </a:r>
            <a:r>
              <a:rPr lang="en-GB" dirty="0" err="1" smtClean="0">
                <a:solidFill>
                  <a:schemeClr val="bg1"/>
                </a:solidFill>
              </a:rPr>
              <a:t>i</a:t>
            </a:r>
            <a:r>
              <a:rPr lang="en-GB" dirty="0" smtClean="0">
                <a:solidFill>
                  <a:schemeClr val="bg1"/>
                </a:solidFill>
              </a:rPr>
              <a:t> have wished for...to destroy </a:t>
            </a:r>
            <a:r>
              <a:rPr lang="en-GB" dirty="0" err="1" smtClean="0">
                <a:solidFill>
                  <a:schemeClr val="bg1"/>
                </a:solidFill>
              </a:rPr>
              <a:t>demisewan,hunt</a:t>
            </a:r>
            <a:r>
              <a:rPr lang="en-GB" dirty="0" smtClean="0">
                <a:solidFill>
                  <a:schemeClr val="bg1"/>
                </a:solidFill>
              </a:rPr>
              <a:t> and the creature that has infected me!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.bp.blogspot.com/-kcl3OMZMKNM/TWBgpMl6sTI/AAAAAAAACz4/_uPYJxozJd4/s1600/The-best-top-desktop-beach-wallpapers-hd-beach-wallpaper-34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3357562"/>
            <a:ext cx="264320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3929066"/>
            <a:ext cx="2428892" cy="271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187164" y="3643314"/>
            <a:ext cx="1952044" cy="230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214414" y="0"/>
            <a:ext cx="264320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Have a closer look, my brother and sister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572132" y="642918"/>
            <a:ext cx="28575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What took you so long...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5786" y="1071546"/>
            <a:ext cx="364333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Be quite you </a:t>
            </a:r>
            <a:r>
              <a:rPr lang="en-GB" dirty="0" err="1" smtClean="0"/>
              <a:t>fool,i’ll</a:t>
            </a:r>
            <a:r>
              <a:rPr lang="en-GB" dirty="0" smtClean="0"/>
              <a:t> kill you for leaving me behind...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786446" y="1714488"/>
            <a:ext cx="3000396" cy="36933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What you on about sis...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071538" y="2214554"/>
            <a:ext cx="32861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Shut up and battle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643570" y="2643182"/>
            <a:ext cx="321471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Demisewan stay out of this if </a:t>
            </a:r>
            <a:r>
              <a:rPr lang="en-GB" dirty="0" err="1" smtClean="0"/>
              <a:t>i</a:t>
            </a:r>
            <a:r>
              <a:rPr lang="en-GB" dirty="0" smtClean="0"/>
              <a:t> fall </a:t>
            </a:r>
            <a:r>
              <a:rPr lang="en-GB" dirty="0" err="1" smtClean="0"/>
              <a:t>atleast</a:t>
            </a:r>
            <a:r>
              <a:rPr lang="en-GB" dirty="0" smtClean="0"/>
              <a:t> we got </a:t>
            </a:r>
            <a:r>
              <a:rPr lang="en-GB" dirty="0" err="1" smtClean="0"/>
              <a:t>you,fly</a:t>
            </a:r>
            <a:r>
              <a:rPr lang="en-GB" dirty="0" smtClean="0"/>
              <a:t> to the mansion</a:t>
            </a:r>
            <a:endParaRPr lang="en-GB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ewport-discovery-guide.com/images/newport-mans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71" y="0"/>
            <a:ext cx="9151371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928794" y="4357694"/>
            <a:ext cx="2428892" cy="271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4286256"/>
            <a:ext cx="2273541" cy="236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929190" y="357166"/>
            <a:ext cx="178595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Hey </a:t>
            </a:r>
            <a:r>
              <a:rPr lang="en-GB" dirty="0" err="1" smtClean="0"/>
              <a:t>demisewan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928794" y="1285860"/>
            <a:ext cx="150019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i="1" dirty="0" smtClean="0"/>
              <a:t>Hey </a:t>
            </a:r>
            <a:r>
              <a:rPr lang="en-GB" i="1" dirty="0" err="1" smtClean="0"/>
              <a:t>reznor</a:t>
            </a:r>
            <a:endParaRPr lang="en-GB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786314" y="1857364"/>
            <a:ext cx="221457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How was the beach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2143116"/>
            <a:ext cx="35719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It </a:t>
            </a:r>
            <a:r>
              <a:rPr lang="en-GB" dirty="0" err="1" smtClean="0"/>
              <a:t>wasnt</a:t>
            </a:r>
            <a:r>
              <a:rPr lang="en-GB" dirty="0" smtClean="0"/>
              <a:t> good...</a:t>
            </a:r>
            <a:r>
              <a:rPr lang="en-GB" dirty="0" err="1" smtClean="0"/>
              <a:t>mewblade</a:t>
            </a:r>
            <a:r>
              <a:rPr lang="en-GB" dirty="0" smtClean="0"/>
              <a:t> came </a:t>
            </a:r>
            <a:r>
              <a:rPr lang="en-GB" dirty="0" err="1" smtClean="0"/>
              <a:t>back,but</a:t>
            </a:r>
            <a:r>
              <a:rPr lang="en-GB" dirty="0" smtClean="0"/>
              <a:t> </a:t>
            </a:r>
            <a:r>
              <a:rPr lang="en-GB" dirty="0" err="1" smtClean="0"/>
              <a:t>shes</a:t>
            </a:r>
            <a:r>
              <a:rPr lang="en-GB" dirty="0" smtClean="0"/>
              <a:t> different ,she seemed </a:t>
            </a:r>
          </a:p>
          <a:p>
            <a:r>
              <a:rPr lang="en-GB" dirty="0" smtClean="0"/>
              <a:t>That </a:t>
            </a:r>
            <a:r>
              <a:rPr lang="en-GB" dirty="0" err="1" smtClean="0"/>
              <a:t>shes</a:t>
            </a:r>
            <a:r>
              <a:rPr lang="en-GB" dirty="0" smtClean="0"/>
              <a:t> been brain washed to kill </a:t>
            </a:r>
            <a:r>
              <a:rPr lang="en-GB" dirty="0" err="1" smtClean="0"/>
              <a:t>us,but</a:t>
            </a:r>
            <a:r>
              <a:rPr lang="en-GB" dirty="0" smtClean="0"/>
              <a:t> who would do </a:t>
            </a:r>
            <a:r>
              <a:rPr lang="en-GB" dirty="0" err="1" smtClean="0"/>
              <a:t>shuch</a:t>
            </a:r>
            <a:r>
              <a:rPr lang="en-GB" dirty="0" smtClean="0"/>
              <a:t> things to her an us...</a:t>
            </a:r>
            <a:endParaRPr lang="en-GB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nationalgeographic.com/wpf/media-live/photos/000/203/cache/most-dangerous-volcanoes-united-states-mauna-loa-hawaii_20367_600x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616" y="0"/>
            <a:ext cx="9169616" cy="6858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14480" y="3643314"/>
            <a:ext cx="2273541" cy="236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071538" y="4138717"/>
            <a:ext cx="2428892" cy="271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3000372"/>
            <a:ext cx="3743344" cy="322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4000504"/>
            <a:ext cx="2752451" cy="256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5129204"/>
            <a:ext cx="2112973" cy="172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4429132"/>
            <a:ext cx="264320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5786454"/>
            <a:ext cx="762005" cy="76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 Picture of Mount Rainier, one of America&amp;#x27;s ten most dangerous volcanoes, on the occasion of the 30th anniversary of Mount St. Helens&amp;#x27;s May 18, 1980 erup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315983" y="0"/>
            <a:ext cx="2828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skerville Old Face" pitchFamily="18" charset="0"/>
              </a:rPr>
              <a:t>Chapter I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 Picture of Mount Rainier, one of America&amp;#x27;s ten most dangerous volcanoes, on the occasion of the 30th anniversary of Mount St. Helens&amp;#x27;s May 18, 1980 erup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3F9BC"/>
              </a:clrFrom>
              <a:clrTo>
                <a:srgbClr val="D3F9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2964644" y="321448"/>
            <a:ext cx="3786213" cy="142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616</Words>
  <Application>Microsoft Office PowerPoint</Application>
  <PresentationFormat>On-screen Show (4:3)</PresentationFormat>
  <Paragraphs>78</Paragraphs>
  <Slides>27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Technic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Home</cp:lastModifiedBy>
  <cp:revision>17</cp:revision>
  <dcterms:created xsi:type="dcterms:W3CDTF">2011-07-30T15:52:02Z</dcterms:created>
  <dcterms:modified xsi:type="dcterms:W3CDTF">2011-07-31T12:17:56Z</dcterms:modified>
</cp:coreProperties>
</file>